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69" r:id="rId17"/>
    <p:sldId id="270"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DCA72-7EB3-4339-A249-62CC4D3137EC}" type="datetimeFigureOut">
              <a:rPr lang="tr-TR" smtClean="0"/>
              <a:t>06.12.2022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263ED-EFC2-414D-A361-0C5E21075026}" type="slidenum">
              <a:rPr lang="tr-TR" smtClean="0"/>
              <a:t>‹#›</a:t>
            </a:fld>
            <a:endParaRPr lang="tr-TR"/>
          </a:p>
        </p:txBody>
      </p:sp>
    </p:spTree>
    <p:extLst>
      <p:ext uri="{BB962C8B-B14F-4D97-AF65-F5344CB8AC3E}">
        <p14:creationId xmlns:p14="http://schemas.microsoft.com/office/powerpoint/2010/main" val="145632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E263ED-EFC2-414D-A361-0C5E21075026}" type="slidenum">
              <a:rPr lang="tr-TR" smtClean="0"/>
              <a:t>11</a:t>
            </a:fld>
            <a:endParaRPr lang="tr-TR"/>
          </a:p>
        </p:txBody>
      </p:sp>
    </p:spTree>
    <p:extLst>
      <p:ext uri="{BB962C8B-B14F-4D97-AF65-F5344CB8AC3E}">
        <p14:creationId xmlns:p14="http://schemas.microsoft.com/office/powerpoint/2010/main" val="130579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E8C1E41-C9F0-41C1-BCAB-EA6E67CFF819}" type="datetimeFigureOut">
              <a:rPr lang="tr-TR" smtClean="0"/>
              <a:t>06.12.2022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2246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E8C1E41-C9F0-41C1-BCAB-EA6E67CFF819}" type="datetimeFigureOut">
              <a:rPr lang="tr-TR" smtClean="0"/>
              <a:t>06.12.2022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26999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E8C1E41-C9F0-41C1-BCAB-EA6E67CFF819}" type="datetimeFigureOut">
              <a:rPr lang="tr-TR" smtClean="0"/>
              <a:t>06.12.2022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103262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E8C1E41-C9F0-41C1-BCAB-EA6E67CFF819}" type="datetimeFigureOut">
              <a:rPr lang="tr-TR" smtClean="0"/>
              <a:t>06.12.2022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428464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E8C1E41-C9F0-41C1-BCAB-EA6E67CFF819}" type="datetimeFigureOut">
              <a:rPr lang="tr-TR" smtClean="0"/>
              <a:t>06.12.2022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159472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E8C1E41-C9F0-41C1-BCAB-EA6E67CFF819}" type="datetimeFigureOut">
              <a:rPr lang="tr-TR" smtClean="0"/>
              <a:t>06.12.2022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243310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E8C1E41-C9F0-41C1-BCAB-EA6E67CFF819}" type="datetimeFigureOut">
              <a:rPr lang="tr-TR" smtClean="0"/>
              <a:t>06.12.2022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290594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E8C1E41-C9F0-41C1-BCAB-EA6E67CFF819}" type="datetimeFigureOut">
              <a:rPr lang="tr-TR" smtClean="0"/>
              <a:t>06.12.2022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149458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8C1E41-C9F0-41C1-BCAB-EA6E67CFF819}" type="datetimeFigureOut">
              <a:rPr lang="tr-TR" smtClean="0"/>
              <a:t>06.12.2022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94701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E8C1E41-C9F0-41C1-BCAB-EA6E67CFF819}" type="datetimeFigureOut">
              <a:rPr lang="tr-TR" smtClean="0"/>
              <a:t>06.12.2022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373305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E8C1E41-C9F0-41C1-BCAB-EA6E67CFF819}" type="datetimeFigureOut">
              <a:rPr lang="tr-TR" smtClean="0"/>
              <a:t>06.12.2022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0A5858-CD1E-4B96-8C4A-659975FA3DC8}" type="slidenum">
              <a:rPr lang="tr-TR" smtClean="0"/>
              <a:t>‹#›</a:t>
            </a:fld>
            <a:endParaRPr lang="tr-TR"/>
          </a:p>
        </p:txBody>
      </p:sp>
    </p:spTree>
    <p:extLst>
      <p:ext uri="{BB962C8B-B14F-4D97-AF65-F5344CB8AC3E}">
        <p14:creationId xmlns:p14="http://schemas.microsoft.com/office/powerpoint/2010/main" val="295034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C1E41-C9F0-41C1-BCAB-EA6E67CFF819}" type="datetimeFigureOut">
              <a:rPr lang="tr-TR" smtClean="0"/>
              <a:t>06.12.2022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A5858-CD1E-4B96-8C4A-659975FA3DC8}" type="slidenum">
              <a:rPr lang="tr-TR" smtClean="0"/>
              <a:t>‹#›</a:t>
            </a:fld>
            <a:endParaRPr lang="tr-TR"/>
          </a:p>
        </p:txBody>
      </p:sp>
    </p:spTree>
    <p:extLst>
      <p:ext uri="{BB962C8B-B14F-4D97-AF65-F5344CB8AC3E}">
        <p14:creationId xmlns:p14="http://schemas.microsoft.com/office/powerpoint/2010/main" val="120664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548680"/>
            <a:ext cx="7988424" cy="1800200"/>
          </a:xfrm>
        </p:spPr>
        <p:txBody>
          <a:bodyPr>
            <a:normAutofit/>
          </a:bodyPr>
          <a:lstStyle/>
          <a:p>
            <a:r>
              <a:rPr lang="tr-TR" sz="3600" dirty="0" smtClean="0"/>
              <a:t>   </a:t>
            </a:r>
            <a:endParaRPr lang="tr-TR" sz="2700" dirty="0"/>
          </a:p>
        </p:txBody>
      </p:sp>
      <p:pic>
        <p:nvPicPr>
          <p:cNvPr id="1027" name="Picture 3" descr="C:\Users\sodes\Desktop\turkiye-cumhuriyeti-milli-egitim-bakanligi-logo-BD42593770-seeklogo.c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88640"/>
            <a:ext cx="201622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odes\Desktop\resized_2d6bf-f44d1d1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514844"/>
            <a:ext cx="3960440" cy="182280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051720" y="2276872"/>
            <a:ext cx="5112568" cy="181588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HASAN ÜNLÜKAHRAMAN </a:t>
            </a:r>
            <a:b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ORTAOKULU</a:t>
            </a:r>
            <a:b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15 TEMMUZ </a:t>
            </a:r>
            <a:b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ÇOCUK GAZETESİ</a:t>
            </a:r>
            <a:endParaRPr lang="tr-TR"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06651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439484"/>
            <a:ext cx="3319241" cy="5742358"/>
          </a:xfrm>
          <a:blipFill>
            <a:blip r:embed="rId3"/>
            <a:tile tx="0" ty="0" sx="100000" sy="100000" flip="none" algn="tl"/>
          </a:blipFill>
          <a:effectLst>
            <a:outerShdw blurRad="50800" dist="38100" dir="5400000" algn="t" rotWithShape="0">
              <a:prstClr val="black">
                <a:alpha val="40000"/>
              </a:prstClr>
            </a:outerShdw>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112" y="1199215"/>
            <a:ext cx="4201298" cy="4841823"/>
          </a:xfrm>
          <a:prstGeom prst="rect">
            <a:avLst/>
          </a:prstGeom>
          <a:solidFill>
            <a:schemeClr val="bg1"/>
          </a:solidFill>
        </p:spPr>
      </p:pic>
      <p:sp>
        <p:nvSpPr>
          <p:cNvPr id="2" name="Metin kutusu 1"/>
          <p:cNvSpPr txBox="1"/>
          <p:nvPr/>
        </p:nvSpPr>
        <p:spPr>
          <a:xfrm>
            <a:off x="4699112" y="6051037"/>
            <a:ext cx="1872209" cy="261610"/>
          </a:xfrm>
          <a:prstGeom prst="rect">
            <a:avLst/>
          </a:prstGeom>
          <a:solidFill>
            <a:schemeClr val="accent1">
              <a:lumMod val="40000"/>
              <a:lumOff val="60000"/>
            </a:schemeClr>
          </a:solidFill>
        </p:spPr>
        <p:txBody>
          <a:bodyPr wrap="square" rtlCol="0">
            <a:spAutoFit/>
          </a:bodyPr>
          <a:lstStyle/>
          <a:p>
            <a:r>
              <a:rPr lang="tr-TR" sz="1100" b="1" dirty="0" smtClean="0"/>
              <a:t>Gamze Nur EMİR (7-A)</a:t>
            </a:r>
            <a:endParaRPr lang="tr-TR" sz="1100" b="1" dirty="0"/>
          </a:p>
        </p:txBody>
      </p:sp>
    </p:spTree>
    <p:extLst>
      <p:ext uri="{BB962C8B-B14F-4D97-AF65-F5344CB8AC3E}">
        <p14:creationId xmlns:p14="http://schemas.microsoft.com/office/powerpoint/2010/main" val="3394533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5182850" y="1304145"/>
            <a:ext cx="2844383" cy="2334718"/>
          </a:xfrm>
        </p:spPr>
        <p:txBody>
          <a:bodyPr>
            <a:scene3d>
              <a:camera prst="perspectiveContrastingRightFacing">
                <a:rot lat="639963" lon="18658966" rev="157485"/>
              </a:camera>
              <a:lightRig rig="threePt" dir="t"/>
            </a:scene3d>
          </a:bodyPr>
          <a:lstStyle/>
          <a:p>
            <a:endParaRPr lang="tr-TR" dirty="0" smtClean="0"/>
          </a:p>
          <a:p>
            <a:endParaRPr lang="tr-TR" dirty="0"/>
          </a:p>
          <a:p>
            <a:r>
              <a:rPr lang="tr-TR" dirty="0" smtClean="0"/>
              <a:t>.</a:t>
            </a:r>
            <a:endParaRPr lang="tr-TR" dirty="0"/>
          </a:p>
        </p:txBody>
      </p:sp>
      <p:pic>
        <p:nvPicPr>
          <p:cNvPr id="5" name="İçerik Yer Tutucusu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0"/>
            <a:ext cx="4542235" cy="6858000"/>
          </a:xfr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245" y="1"/>
            <a:ext cx="4548755" cy="6857999"/>
          </a:xfrm>
          <a:prstGeom prst="rect">
            <a:avLst/>
          </a:prstGeom>
        </p:spPr>
      </p:pic>
      <p:sp>
        <p:nvSpPr>
          <p:cNvPr id="2" name="Metin kutusu 1"/>
          <p:cNvSpPr txBox="1"/>
          <p:nvPr/>
        </p:nvSpPr>
        <p:spPr>
          <a:xfrm>
            <a:off x="2939061" y="6586113"/>
            <a:ext cx="1656184" cy="261610"/>
          </a:xfrm>
          <a:prstGeom prst="rect">
            <a:avLst/>
          </a:prstGeom>
          <a:solidFill>
            <a:schemeClr val="accent1">
              <a:lumMod val="60000"/>
              <a:lumOff val="40000"/>
            </a:schemeClr>
          </a:solidFill>
        </p:spPr>
        <p:txBody>
          <a:bodyPr wrap="square" rtlCol="0">
            <a:spAutoFit/>
          </a:bodyPr>
          <a:lstStyle/>
          <a:p>
            <a:r>
              <a:rPr lang="tr-TR" sz="1100" b="1" dirty="0" smtClean="0"/>
              <a:t>Ece Nur KAFAF (7-B</a:t>
            </a:r>
            <a:r>
              <a:rPr lang="tr-TR" sz="1100" dirty="0" smtClean="0">
                <a:solidFill>
                  <a:schemeClr val="bg1"/>
                </a:solidFill>
              </a:rPr>
              <a:t>)</a:t>
            </a:r>
            <a:endParaRPr lang="tr-TR" sz="1100" dirty="0">
              <a:solidFill>
                <a:schemeClr val="bg1"/>
              </a:solidFill>
            </a:endParaRPr>
          </a:p>
        </p:txBody>
      </p:sp>
      <p:sp>
        <p:nvSpPr>
          <p:cNvPr id="3" name="Metin kutusu 2"/>
          <p:cNvSpPr txBox="1"/>
          <p:nvPr/>
        </p:nvSpPr>
        <p:spPr>
          <a:xfrm>
            <a:off x="7380312" y="6427113"/>
            <a:ext cx="1763688" cy="430887"/>
          </a:xfrm>
          <a:prstGeom prst="rect">
            <a:avLst/>
          </a:prstGeom>
          <a:solidFill>
            <a:schemeClr val="accent1">
              <a:lumMod val="40000"/>
              <a:lumOff val="60000"/>
            </a:schemeClr>
          </a:solidFill>
        </p:spPr>
        <p:txBody>
          <a:bodyPr wrap="square" rtlCol="0">
            <a:spAutoFit/>
          </a:bodyPr>
          <a:lstStyle/>
          <a:p>
            <a:r>
              <a:rPr lang="tr-TR" sz="1100" b="1" dirty="0" smtClean="0"/>
              <a:t>Ela TUANNA ÖZOĞUZ </a:t>
            </a:r>
          </a:p>
          <a:p>
            <a:r>
              <a:rPr lang="tr-TR" sz="1100" b="1" dirty="0" smtClean="0"/>
              <a:t>(7-B)</a:t>
            </a:r>
            <a:endParaRPr lang="tr-TR" sz="1100" b="1" dirty="0"/>
          </a:p>
        </p:txBody>
      </p:sp>
    </p:spTree>
    <p:extLst>
      <p:ext uri="{BB962C8B-B14F-4D97-AF65-F5344CB8AC3E}">
        <p14:creationId xmlns:p14="http://schemas.microsoft.com/office/powerpoint/2010/main" val="3555048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sodes\Desktop\Yeni klasör\WhatsApp Image 2022-11-28 at 08.34.51 (2).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8640"/>
            <a:ext cx="367240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odes\Desktop\Yeni klasör\WhatsApp Image 2022-11-28 at 08.34.51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88640"/>
            <a:ext cx="316835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sodes\Desktop\Yeni klasör\WhatsApp Image 2022-11-28 at 08.34.5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346850"/>
            <a:ext cx="3816424" cy="26902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sodes\Desktop\Yeni klasör\WhatsApp Image 2022-11-28 at 08.34.5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338331"/>
            <a:ext cx="3170786" cy="269877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339752" y="6165304"/>
            <a:ext cx="5112568" cy="369332"/>
          </a:xfrm>
          <a:prstGeom prst="rect">
            <a:avLst/>
          </a:prstGeom>
          <a:solidFill>
            <a:schemeClr val="accent1">
              <a:lumMod val="40000"/>
              <a:lumOff val="60000"/>
            </a:schemeClr>
          </a:solidFill>
        </p:spPr>
        <p:txBody>
          <a:bodyPr wrap="square" rtlCol="0">
            <a:spAutoFit/>
          </a:bodyPr>
          <a:lstStyle/>
          <a:p>
            <a:r>
              <a:rPr lang="tr-TR" b="1" dirty="0" smtClean="0"/>
              <a:t>OKULUMUZ 15 TEMMUZ FOTOĞRAFLARI</a:t>
            </a:r>
            <a:endParaRPr lang="tr-TR" b="1" dirty="0"/>
          </a:p>
        </p:txBody>
      </p:sp>
    </p:spTree>
    <p:extLst>
      <p:ext uri="{BB962C8B-B14F-4D97-AF65-F5344CB8AC3E}">
        <p14:creationId xmlns:p14="http://schemas.microsoft.com/office/powerpoint/2010/main" val="15386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des\Desktop\Yeni klasör\WhatsApp Image 2022-11-28 at 08.52.23.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35280"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483768" y="6093296"/>
            <a:ext cx="4248472" cy="369332"/>
          </a:xfrm>
          <a:prstGeom prst="rect">
            <a:avLst/>
          </a:prstGeom>
          <a:solidFill>
            <a:schemeClr val="accent1">
              <a:lumMod val="40000"/>
              <a:lumOff val="60000"/>
            </a:schemeClr>
          </a:solidFill>
        </p:spPr>
        <p:txBody>
          <a:bodyPr wrap="square" rtlCol="0">
            <a:spAutoFit/>
          </a:bodyPr>
          <a:lstStyle/>
          <a:p>
            <a:r>
              <a:rPr lang="tr-TR" b="1" dirty="0" smtClean="0"/>
              <a:t>OKULUMUZ 15 TEMMUZ KÖŞESİ</a:t>
            </a:r>
            <a:endParaRPr lang="tr-TR" b="1" dirty="0"/>
          </a:p>
        </p:txBody>
      </p:sp>
    </p:spTree>
    <p:extLst>
      <p:ext uri="{BB962C8B-B14F-4D97-AF65-F5344CB8AC3E}">
        <p14:creationId xmlns:p14="http://schemas.microsoft.com/office/powerpoint/2010/main" val="109513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des\Desktop\Yeni klasör\WhatsApp Image 2022-11-29 at 09.46.39.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3672408" cy="4968552"/>
          </a:xfrm>
          <a:prstGeom prst="rect">
            <a:avLst/>
          </a:prstGeom>
          <a:solidFill>
            <a:srgbClr val="FFC000"/>
          </a:solidFill>
        </p:spPr>
      </p:pic>
      <p:pic>
        <p:nvPicPr>
          <p:cNvPr id="5" name="Picture 2" descr="C:\Users\sodes\Desktop\Yeni klasör\WhatsApp Image 2022-11-29 at 09.46.40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04664"/>
            <a:ext cx="4320479" cy="59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12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odes\Desktop\Yeni klasör\WhatsApp Image 2022-11-29 at 09.46.40.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3744416"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odes\Desktop\Yeni klasör\WhatsApp Image 2022-11-25 at 13.39.35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295" y="332656"/>
            <a:ext cx="4536504" cy="590465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472064" y="5963803"/>
            <a:ext cx="1368152" cy="261610"/>
          </a:xfrm>
          <a:prstGeom prst="rect">
            <a:avLst/>
          </a:prstGeom>
          <a:solidFill>
            <a:schemeClr val="accent2">
              <a:lumMod val="40000"/>
              <a:lumOff val="60000"/>
            </a:schemeClr>
          </a:solidFill>
        </p:spPr>
        <p:txBody>
          <a:bodyPr wrap="square" rtlCol="0">
            <a:spAutoFit/>
          </a:bodyPr>
          <a:lstStyle/>
          <a:p>
            <a:r>
              <a:rPr lang="tr-TR" sz="1100" b="1" dirty="0" err="1" smtClean="0"/>
              <a:t>İlise</a:t>
            </a:r>
            <a:r>
              <a:rPr lang="tr-TR" sz="1100" b="1" dirty="0" smtClean="0"/>
              <a:t> ASSEF (8-B)</a:t>
            </a:r>
            <a:endParaRPr lang="tr-TR" sz="1100" b="1" dirty="0"/>
          </a:p>
        </p:txBody>
      </p:sp>
    </p:spTree>
    <p:extLst>
      <p:ext uri="{BB962C8B-B14F-4D97-AF65-F5344CB8AC3E}">
        <p14:creationId xmlns:p14="http://schemas.microsoft.com/office/powerpoint/2010/main" val="376556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des\Desktop\15-temmuz-halkin-direnisi-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6632"/>
            <a:ext cx="748883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8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des\Desktop\op141_td_1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20688"/>
            <a:ext cx="8229600" cy="529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36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des\Desktop\c34c43f1-5238-4540-955e-5512b635f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264696"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36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odes\Desktop\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60230" cy="614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2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des\Desktop\15t1-700x4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54" y="0"/>
            <a:ext cx="91254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45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des\Desktop\Yeni klasör\WhatsApp Image 2022-11-25 at 13.39.35 (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18360"/>
            <a:ext cx="7200800" cy="593497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791537" y="6453335"/>
            <a:ext cx="1740903" cy="261610"/>
          </a:xfrm>
          <a:prstGeom prst="rect">
            <a:avLst/>
          </a:prstGeom>
          <a:noFill/>
        </p:spPr>
        <p:txBody>
          <a:bodyPr wrap="square" rtlCol="0">
            <a:spAutoFit/>
          </a:bodyPr>
          <a:lstStyle/>
          <a:p>
            <a:r>
              <a:rPr lang="tr-TR" sz="1100" b="1" dirty="0" smtClean="0"/>
              <a:t>Ayşe Nur AKGÜL</a:t>
            </a:r>
            <a:endParaRPr lang="tr-TR" sz="1100" b="1" dirty="0"/>
          </a:p>
        </p:txBody>
      </p:sp>
    </p:spTree>
    <p:extLst>
      <p:ext uri="{BB962C8B-B14F-4D97-AF65-F5344CB8AC3E}">
        <p14:creationId xmlns:p14="http://schemas.microsoft.com/office/powerpoint/2010/main" val="151912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148064" y="691203"/>
            <a:ext cx="3995936" cy="5632311"/>
          </a:xfrm>
          <a:prstGeom prst="rect">
            <a:avLst/>
          </a:prstGeom>
          <a:solidFill>
            <a:schemeClr val="bg1"/>
          </a:solidFill>
        </p:spPr>
        <p:txBody>
          <a:bodyPr wrap="square">
            <a:spAutoFit/>
          </a:bodyPr>
          <a:lstStyle/>
          <a:p>
            <a:endParaRPr lang="tr-TR" dirty="0" smtClean="0">
              <a:solidFill>
                <a:srgbClr val="FFC000"/>
              </a:solidFill>
              <a:latin typeface="Cooper Black" panose="0208090404030B020404" pitchFamily="18" charset="0"/>
            </a:endParaRPr>
          </a:p>
          <a:p>
            <a:r>
              <a:rPr lang="tr-TR" dirty="0" smtClean="0">
                <a:solidFill>
                  <a:srgbClr val="FF0000"/>
                </a:solidFill>
                <a:latin typeface="Cooper Black" panose="0208090404030B020404" pitchFamily="18" charset="0"/>
              </a:rPr>
              <a:t>ÖMER HALİS DEMİR</a:t>
            </a:r>
            <a:endParaRPr lang="tr-TR" dirty="0">
              <a:solidFill>
                <a:srgbClr val="FF0000"/>
              </a:solidFill>
              <a:latin typeface="Cooper Black" panose="0208090404030B020404" pitchFamily="18" charset="0"/>
            </a:endParaRPr>
          </a:p>
          <a:p>
            <a:endParaRPr lang="tr-TR" dirty="0" smtClean="0">
              <a:solidFill>
                <a:srgbClr val="FFC000"/>
              </a:solidFill>
              <a:latin typeface="Cooper Black" panose="0208090404030B020404" pitchFamily="18" charset="0"/>
            </a:endParaRPr>
          </a:p>
          <a:p>
            <a:r>
              <a:rPr lang="tr-TR" b="1" i="1" dirty="0" smtClean="0">
                <a:latin typeface="Cooper Black" panose="0208090404030B020404" pitchFamily="18" charset="0"/>
              </a:rPr>
              <a:t>15 </a:t>
            </a:r>
            <a:r>
              <a:rPr lang="tr-TR" b="1" i="1" dirty="0">
                <a:latin typeface="Cooper Black" panose="0208090404030B020404" pitchFamily="18" charset="0"/>
              </a:rPr>
              <a:t>Temmuz darbe girişimi sırasında Özel Kuvvetler Komutanlığında görevliyken komutanlığı ele geçirmeye çalışan darbe yanlısı Tuğgeneral Semih Terzi'yi göğsünden vurarak öldüren ve ardından diğer darbe yanlısı askerler tarafından vurularak öldürülen koruma astsubayıdır</a:t>
            </a:r>
            <a:r>
              <a:rPr lang="tr-TR" b="1" i="1" dirty="0" smtClean="0">
                <a:latin typeface="Cooper Black" panose="0208090404030B020404" pitchFamily="18" charset="0"/>
              </a:rPr>
              <a:t>.</a:t>
            </a:r>
          </a:p>
          <a:p>
            <a:endParaRPr lang="tr-TR" dirty="0">
              <a:solidFill>
                <a:srgbClr val="FFC000"/>
              </a:solidFill>
              <a:latin typeface="Cooper Black" panose="0208090404030B020404" pitchFamily="18" charset="0"/>
            </a:endParaRPr>
          </a:p>
          <a:p>
            <a:endParaRPr lang="tr-TR" dirty="0" smtClean="0">
              <a:solidFill>
                <a:srgbClr val="FFC000"/>
              </a:solidFill>
              <a:latin typeface="Cooper Black" panose="0208090404030B020404" pitchFamily="18" charset="0"/>
            </a:endParaRPr>
          </a:p>
          <a:p>
            <a:endParaRPr lang="tr-TR" dirty="0">
              <a:solidFill>
                <a:srgbClr val="FFC000"/>
              </a:solidFill>
              <a:latin typeface="Cooper Black" panose="0208090404030B020404" pitchFamily="18" charset="0"/>
            </a:endParaRPr>
          </a:p>
          <a:p>
            <a:endParaRPr lang="tr-TR" dirty="0" smtClean="0">
              <a:solidFill>
                <a:srgbClr val="FFC000"/>
              </a:solidFill>
              <a:latin typeface="Cooper Black" panose="0208090404030B020404" pitchFamily="18" charset="0"/>
            </a:endParaRPr>
          </a:p>
          <a:p>
            <a:endParaRPr lang="tr-TR" dirty="0">
              <a:solidFill>
                <a:srgbClr val="FFC000"/>
              </a:solidFill>
              <a:latin typeface="Cooper Black" panose="0208090404030B020404" pitchFamily="18" charset="0"/>
            </a:endParaRPr>
          </a:p>
          <a:p>
            <a:endParaRPr lang="tr-TR" dirty="0">
              <a:solidFill>
                <a:srgbClr val="FFC000"/>
              </a:solidFill>
              <a:latin typeface="Cooper Black" panose="0208090404030B020404" pitchFamily="18" charset="0"/>
            </a:endParaRPr>
          </a:p>
        </p:txBody>
      </p:sp>
      <p:pic>
        <p:nvPicPr>
          <p:cNvPr id="6" name="Picture 2" descr="C:\Users\sodes\Desktop\Yeni klasör\WhatsApp Image 2022-11-28 at 08.34.51 (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90866"/>
            <a:ext cx="4692595" cy="601931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707904" y="6330863"/>
            <a:ext cx="1512168" cy="276999"/>
          </a:xfrm>
          <a:prstGeom prst="rect">
            <a:avLst/>
          </a:prstGeom>
          <a:noFill/>
        </p:spPr>
        <p:txBody>
          <a:bodyPr wrap="square" rtlCol="0">
            <a:spAutoFit/>
          </a:bodyPr>
          <a:lstStyle/>
          <a:p>
            <a:r>
              <a:rPr lang="tr-TR" sz="1200" b="1" dirty="0" err="1" smtClean="0"/>
              <a:t>Gays</a:t>
            </a:r>
            <a:r>
              <a:rPr lang="tr-TR" sz="1200" b="1" dirty="0" smtClean="0"/>
              <a:t> ASSEF</a:t>
            </a:r>
            <a:endParaRPr lang="tr-TR" sz="1200" b="1" dirty="0"/>
          </a:p>
        </p:txBody>
      </p:sp>
    </p:spTree>
    <p:extLst>
      <p:ext uri="{BB962C8B-B14F-4D97-AF65-F5344CB8AC3E}">
        <p14:creationId xmlns:p14="http://schemas.microsoft.com/office/powerpoint/2010/main" val="865875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85217" cy="6858000"/>
          </a:xfrm>
          <a:prstGeom prst="rect">
            <a:avLst/>
          </a:prstGeom>
        </p:spPr>
      </p:pic>
      <p:sp>
        <p:nvSpPr>
          <p:cNvPr id="9" name="Alt Başlık 8"/>
          <p:cNvSpPr>
            <a:spLocks noGrp="1"/>
          </p:cNvSpPr>
          <p:nvPr>
            <p:ph type="subTitle" idx="1"/>
          </p:nvPr>
        </p:nvSpPr>
        <p:spPr>
          <a:xfrm>
            <a:off x="5385217" y="1218602"/>
            <a:ext cx="3758783" cy="4507641"/>
          </a:xfrm>
          <a:effectLst>
            <a:outerShdw blurRad="50800" dist="50800" dir="5400000" algn="ctr" rotWithShape="0">
              <a:srgbClr val="FF0000"/>
            </a:outerShdw>
          </a:effectLst>
        </p:spPr>
        <p:txBody>
          <a:bodyPr/>
          <a:lstStyle/>
          <a:p>
            <a:endParaRPr lang="tr-TR" b="1" i="1" dirty="0" smtClean="0">
              <a:latin typeface="Cooper Black" panose="0208090404030B020404" pitchFamily="18" charset="0"/>
            </a:endParaRPr>
          </a:p>
          <a:p>
            <a:endParaRPr lang="tr-TR" b="1" i="1" dirty="0">
              <a:latin typeface="Cooper Black" panose="0208090404030B020404" pitchFamily="18" charset="0"/>
            </a:endParaRPr>
          </a:p>
          <a:p>
            <a:endParaRPr lang="tr-TR" b="1" i="1" dirty="0" smtClean="0">
              <a:latin typeface="Cooper Black" panose="0208090404030B020404" pitchFamily="18" charset="0"/>
            </a:endParaRPr>
          </a:p>
          <a:p>
            <a:r>
              <a:rPr lang="tr-TR" sz="2800" b="1" i="1" dirty="0" smtClean="0">
                <a:latin typeface="Cooper Black" panose="0208090404030B020404" pitchFamily="18" charset="0"/>
              </a:rPr>
              <a:t>Omzumda sevda yüklü bayrağım</a:t>
            </a:r>
          </a:p>
          <a:p>
            <a:r>
              <a:rPr lang="tr-TR" sz="2800" b="1" i="1" dirty="0" smtClean="0">
                <a:latin typeface="Cooper Black" panose="0208090404030B020404" pitchFamily="18" charset="0"/>
              </a:rPr>
              <a:t>Nankördür zalimdir bizleri yıkan</a:t>
            </a:r>
            <a:endParaRPr lang="tr-TR" sz="2800" b="1" i="1" dirty="0">
              <a:latin typeface="Cooper Black" panose="0208090404030B020404" pitchFamily="18" charset="0"/>
            </a:endParaRPr>
          </a:p>
        </p:txBody>
      </p:sp>
      <p:sp>
        <p:nvSpPr>
          <p:cNvPr id="2" name="Metin kutusu 1"/>
          <p:cNvSpPr txBox="1"/>
          <p:nvPr/>
        </p:nvSpPr>
        <p:spPr>
          <a:xfrm>
            <a:off x="3707904" y="6457679"/>
            <a:ext cx="1800200" cy="261610"/>
          </a:xfrm>
          <a:prstGeom prst="rect">
            <a:avLst/>
          </a:prstGeom>
          <a:noFill/>
        </p:spPr>
        <p:txBody>
          <a:bodyPr wrap="square" rtlCol="0">
            <a:spAutoFit/>
          </a:bodyPr>
          <a:lstStyle/>
          <a:p>
            <a:r>
              <a:rPr lang="tr-TR" sz="1100" b="1" dirty="0" smtClean="0"/>
              <a:t>Şükran OSKAN (8-A)</a:t>
            </a:r>
            <a:endParaRPr lang="tr-TR" sz="1100" b="1" dirty="0"/>
          </a:p>
        </p:txBody>
      </p:sp>
    </p:spTree>
    <p:extLst>
      <p:ext uri="{BB962C8B-B14F-4D97-AF65-F5344CB8AC3E}">
        <p14:creationId xmlns:p14="http://schemas.microsoft.com/office/powerpoint/2010/main" val="664368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3610" y="554635"/>
            <a:ext cx="4301240" cy="5951095"/>
          </a:xfrm>
        </p:spPr>
      </p:pic>
      <p:pic>
        <p:nvPicPr>
          <p:cNvPr id="8" name="İçerik Yer Tutucus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3085" y="554636"/>
            <a:ext cx="4186004" cy="5951094"/>
          </a:xfrm>
          <a:pattFill prst="pct20">
            <a:fgClr>
              <a:schemeClr val="accent1"/>
            </a:fgClr>
            <a:bgClr>
              <a:schemeClr val="bg1"/>
            </a:bgClr>
          </a:pattFill>
        </p:spPr>
      </p:pic>
    </p:spTree>
    <p:extLst>
      <p:ext uri="{BB962C8B-B14F-4D97-AF65-F5344CB8AC3E}">
        <p14:creationId xmlns:p14="http://schemas.microsoft.com/office/powerpoint/2010/main" val="377002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6807" y="749509"/>
            <a:ext cx="7049125" cy="5021704"/>
          </a:xfrm>
          <a:pattFill prst="pct70">
            <a:fgClr>
              <a:schemeClr val="accent1"/>
            </a:fgClr>
            <a:bgClr>
              <a:schemeClr val="bg1"/>
            </a:bgClr>
          </a:pattFill>
        </p:spPr>
      </p:pic>
      <p:sp>
        <p:nvSpPr>
          <p:cNvPr id="2" name="Metin kutusu 1"/>
          <p:cNvSpPr txBox="1"/>
          <p:nvPr/>
        </p:nvSpPr>
        <p:spPr>
          <a:xfrm>
            <a:off x="5868144" y="5517232"/>
            <a:ext cx="2232248" cy="261610"/>
          </a:xfrm>
          <a:prstGeom prst="rect">
            <a:avLst/>
          </a:prstGeom>
          <a:noFill/>
        </p:spPr>
        <p:txBody>
          <a:bodyPr wrap="square" rtlCol="0">
            <a:spAutoFit/>
          </a:bodyPr>
          <a:lstStyle/>
          <a:p>
            <a:r>
              <a:rPr lang="tr-TR" sz="1100" b="1" dirty="0" smtClean="0"/>
              <a:t>Esma Nur SÜRÜCÜ (8-A)</a:t>
            </a:r>
            <a:endParaRPr lang="tr-TR" sz="1100" b="1" dirty="0"/>
          </a:p>
        </p:txBody>
      </p:sp>
    </p:spTree>
    <p:extLst>
      <p:ext uri="{BB962C8B-B14F-4D97-AF65-F5344CB8AC3E}">
        <p14:creationId xmlns:p14="http://schemas.microsoft.com/office/powerpoint/2010/main" val="2880892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em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188</TotalTime>
  <Words>96</Words>
  <Application>Microsoft Office PowerPoint</Application>
  <PresentationFormat>Ekran Gösterisi (4:3)</PresentationFormat>
  <Paragraphs>30</Paragraphs>
  <Slides>17</Slides>
  <Notes>1</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HASAN ÜNLÜKAHRAMAN  ORTAOKULU 15 TEMMUZ  ÇOCUK GAZETESİ</dc:title>
  <dc:creator>sodes</dc:creator>
  <cp:lastModifiedBy>sodes</cp:lastModifiedBy>
  <cp:revision>18</cp:revision>
  <dcterms:created xsi:type="dcterms:W3CDTF">2022-11-25T10:23:38Z</dcterms:created>
  <dcterms:modified xsi:type="dcterms:W3CDTF">2022-12-06T07:02:57Z</dcterms:modified>
</cp:coreProperties>
</file>